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0" r:id="rId5"/>
    <p:sldId id="266" r:id="rId6"/>
    <p:sldId id="258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6" d="100"/>
          <a:sy n="56" d="100"/>
        </p:scale>
        <p:origin x="10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5</c:v>
                </c:pt>
                <c:pt idx="2">
                  <c:v>5.2</c:v>
                </c:pt>
                <c:pt idx="3">
                  <c:v>5.0999999999999996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3.4</c:v>
                </c:pt>
                <c:pt idx="2">
                  <c:v>3.7</c:v>
                </c:pt>
                <c:pt idx="3">
                  <c:v>3.2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022304"/>
        <c:axId val="183020624"/>
      </c:barChart>
      <c:catAx>
        <c:axId val="18302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3020624"/>
        <c:crosses val="autoZero"/>
        <c:auto val="1"/>
        <c:lblAlgn val="ctr"/>
        <c:lblOffset val="100"/>
        <c:noMultiLvlLbl val="0"/>
      </c:catAx>
      <c:valAx>
        <c:axId val="183020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022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29E9CBF6-C0E0-4212-804D-59C144F629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95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94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C592AB0-CCD8-4DF9-8BEF-1476F08305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4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0D40A5-A5B7-40D0-9AE2-68DBCC9F2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0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0D40A5-A5B7-40D0-9AE2-68DBCC9F2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2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0D40A5-A5B7-40D0-9AE2-68DBCC9F2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5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0D40A5-A5B7-40D0-9AE2-68DBCC9F2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9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0D40A5-A5B7-40D0-9AE2-68DBCC9F2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06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D0D40A5-A5B7-40D0-9AE2-68DBCC9F2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5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3D5AF246-0101-48FE-AAF0-42A19D2521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893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B4D9201-7A2C-4E22-85C4-956A0F17D1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74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3797941-83E5-4B95-A465-B345372F11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14F34E7-5C9F-415C-BC2F-30AF2A8EF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EFD9734-DB1F-4C12-9D73-913A43B288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4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0822EB7-4513-4AB8-A941-FF6C0AA18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8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8A679F1C-F600-459E-936F-6F67327CB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18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9772F03E-7737-4B65-970C-CC690AE5DD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4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F861AC1-94A8-40AF-BBA0-6A557B45FF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8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EA708A2-C564-4F04-90BC-D3A575450F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4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A998B46-5818-42CD-9533-5E914F17A1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5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D0D40A5-A5B7-40D0-9AE2-68DBCC9F25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0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6440" y="2226503"/>
            <a:ext cx="7738008" cy="2246613"/>
          </a:xfrm>
          <a:noFill/>
          <a:ln/>
        </p:spPr>
        <p:txBody>
          <a:bodyPr/>
          <a:lstStyle/>
          <a:p>
            <a:r>
              <a:rPr lang="en-US" sz="4000" dirty="0">
                <a:latin typeface="Arial" charset="0"/>
              </a:rPr>
              <a:t>Making a Business of </a:t>
            </a:r>
            <a:r>
              <a:rPr lang="en-US" sz="4000" dirty="0" smtClean="0">
                <a:latin typeface="Arial" charset="0"/>
              </a:rPr>
              <a:t>Telephony</a:t>
            </a:r>
            <a:endParaRPr lang="en-US" sz="4000" dirty="0"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6440" y="4777380"/>
            <a:ext cx="7413972" cy="861420"/>
          </a:xfrm>
          <a:noFill/>
          <a:ln/>
        </p:spPr>
        <p:txBody>
          <a:bodyPr>
            <a:normAutofit fontScale="92500"/>
          </a:bodyPr>
          <a:lstStyle/>
          <a:p>
            <a:pPr algn="l"/>
            <a:r>
              <a:rPr lang="en-US" sz="37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Worldwide </a:t>
            </a:r>
            <a:r>
              <a:rPr lang="en-US" sz="37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Telephony Trading</a:t>
            </a:r>
            <a:endParaRPr lang="en-US" sz="3700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Success-Satisfaction-Partnership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Products, Value,  Quality, and Service</a:t>
            </a:r>
          </a:p>
          <a:p>
            <a:r>
              <a:rPr lang="en-US"/>
              <a:t>Success is our objective</a:t>
            </a:r>
          </a:p>
          <a:p>
            <a:r>
              <a:rPr lang="en-US"/>
              <a:t>Satisfaction is our mission</a:t>
            </a:r>
          </a:p>
          <a:p>
            <a:r>
              <a:rPr lang="en-US"/>
              <a:t>Partnership is the key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Building Partnerships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9692" y="3104964"/>
            <a:ext cx="5238140" cy="1940963"/>
          </a:xfrm>
          <a:noFill/>
          <a:ln/>
        </p:spPr>
        <p:txBody>
          <a:bodyPr/>
          <a:lstStyle/>
          <a:p>
            <a:r>
              <a:rPr lang="en-US" sz="2400" dirty="0" smtClean="0"/>
              <a:t>Quality </a:t>
            </a:r>
            <a:r>
              <a:rPr lang="en-US" sz="2400" dirty="0"/>
              <a:t>Products</a:t>
            </a:r>
          </a:p>
          <a:p>
            <a:r>
              <a:rPr lang="en-US" sz="2400" dirty="0"/>
              <a:t>Excellent Value</a:t>
            </a:r>
          </a:p>
          <a:p>
            <a:r>
              <a:rPr lang="en-US" sz="2400" dirty="0"/>
              <a:t>Reputation</a:t>
            </a:r>
            <a:endParaRPr lang="en-US" sz="2000" dirty="0"/>
          </a:p>
          <a:p>
            <a:r>
              <a:rPr lang="en-US" sz="2400" dirty="0"/>
              <a:t>Knowledgeable Sales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Year 2011 Sales</a:t>
            </a:r>
            <a:endParaRPr lang="en-US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/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Year 2012 Sales</a:t>
            </a:r>
            <a:endParaRPr lang="en-US" dirty="0"/>
          </a:p>
        </p:txBody>
      </p:sp>
      <p:graphicFrame>
        <p:nvGraphicFramePr>
          <p:cNvPr id="2" name="Chart Placeholder 1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003176874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693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Customer Requirements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State the needs of the audience</a:t>
            </a:r>
          </a:p>
          <a:p>
            <a:pPr>
              <a:buFontTx/>
              <a:buNone/>
            </a:pPr>
            <a:r>
              <a:rPr lang="en-US"/>
              <a:t>Confirm the audience’s needs if you are not sure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Our Strengths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Top </a:t>
            </a:r>
            <a:r>
              <a:rPr lang="en-US" dirty="0"/>
              <a:t>Manufacturers like </a:t>
            </a:r>
            <a:r>
              <a:rPr lang="en-US" dirty="0" smtClean="0"/>
              <a:t>IPLeaders</a:t>
            </a:r>
            <a:endParaRPr lang="en-US" dirty="0"/>
          </a:p>
          <a:p>
            <a:r>
              <a:rPr lang="en-US" dirty="0"/>
              <a:t>Competitive prices</a:t>
            </a:r>
          </a:p>
          <a:p>
            <a:r>
              <a:rPr lang="en-US" dirty="0"/>
              <a:t>After Sales </a:t>
            </a:r>
            <a:r>
              <a:rPr lang="en-US" dirty="0" smtClean="0"/>
              <a:t>Support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Key Benefits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Summarize the key benefits provided by the product, service, or idea being promoted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Advertising</a:t>
            </a:r>
          </a:p>
          <a:p>
            <a:pPr lvl="1"/>
            <a:r>
              <a:rPr lang="en-US"/>
              <a:t>Circulars, Newspapers, Television, and Radio</a:t>
            </a:r>
          </a:p>
          <a:p>
            <a:r>
              <a:rPr lang="en-US"/>
              <a:t>Promotions</a:t>
            </a:r>
          </a:p>
          <a:p>
            <a:pPr lvl="1"/>
            <a:r>
              <a:rPr lang="en-US"/>
              <a:t>Special Offers and Discounts</a:t>
            </a:r>
          </a:p>
          <a:p>
            <a:r>
              <a:rPr lang="en-US"/>
              <a:t>After Sales</a:t>
            </a:r>
          </a:p>
          <a:p>
            <a:pPr lvl="1"/>
            <a:r>
              <a:rPr lang="en-US"/>
              <a:t>Mailings and Telemarketing 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7C2BEAFFCDA04391CDA2FC35524D11" ma:contentTypeVersion="15" ma:contentTypeDescription="Create a new document." ma:contentTypeScope="" ma:versionID="92968a8ebd081e25c0c69049d4aca97f">
  <xsd:schema xmlns:xsd="http://www.w3.org/2001/XMLSchema" xmlns:xs="http://www.w3.org/2001/XMLSchema" xmlns:p="http://schemas.microsoft.com/office/2006/metadata/properties" xmlns:ns2="1bf42663-7b17-49e4-96f0-946624bf3f07" xmlns:ns3="2fe8c3ce-dd7e-4333-b5c5-63d0b8d9f649" targetNamespace="http://schemas.microsoft.com/office/2006/metadata/properties" ma:root="true" ma:fieldsID="0e43ff4b9441326328aebc1b50fea640" ns2:_="" ns3:_="">
    <xsd:import namespace="1bf42663-7b17-49e4-96f0-946624bf3f07"/>
    <xsd:import namespace="2fe8c3ce-dd7e-4333-b5c5-63d0b8d9f6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42663-7b17-49e4-96f0-946624bf3f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858473a-97ee-428e-a817-eb9457ba02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e8c3ce-dd7e-4333-b5c5-63d0b8d9f6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1b97f7c-21a0-48bb-b4dc-5d797c592f3d}" ma:internalName="TaxCatchAll" ma:showField="CatchAllData" ma:web="2fe8c3ce-dd7e-4333-b5c5-63d0b8d9f6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fe8c3ce-dd7e-4333-b5c5-63d0b8d9f649" xsi:nil="true"/>
    <lcf76f155ced4ddcb4097134ff3c332f xmlns="1bf42663-7b17-49e4-96f0-946624bf3f0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B359F8E-60E9-4945-A0E1-3033DDA94225}"/>
</file>

<file path=customXml/itemProps2.xml><?xml version="1.0" encoding="utf-8"?>
<ds:datastoreItem xmlns:ds="http://schemas.openxmlformats.org/officeDocument/2006/customXml" ds:itemID="{773BE0F8-A638-4B44-A2A2-CDC124BF1D24}"/>
</file>

<file path=customXml/itemProps3.xml><?xml version="1.0" encoding="utf-8"?>
<ds:datastoreItem xmlns:ds="http://schemas.openxmlformats.org/officeDocument/2006/customXml" ds:itemID="{08F181D0-203C-44EA-87DE-4C95FBC5CD72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640</TotalTime>
  <Words>111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Ion Boardroom</vt:lpstr>
      <vt:lpstr>Making a Business of Telephony</vt:lpstr>
      <vt:lpstr>Success-Satisfaction-Partnership</vt:lpstr>
      <vt:lpstr>Building Partnerships</vt:lpstr>
      <vt:lpstr>Year 2011 Sales</vt:lpstr>
      <vt:lpstr>Year 2012 Sales</vt:lpstr>
      <vt:lpstr>Customer Requirements</vt:lpstr>
      <vt:lpstr>Our Strengths</vt:lpstr>
      <vt:lpstr>Key Benefits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1995-06-02T22:06:36Z</dcterms:created>
  <dcterms:modified xsi:type="dcterms:W3CDTF">2013-03-05T09:18:04Z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0x010100507C2BEAFFCDA04391CDA2FC35524D11</vt:lpwstr>
  </property>
</Properties>
</file>